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308" r:id="rId3"/>
    <p:sldId id="257" r:id="rId4"/>
    <p:sldId id="258" r:id="rId5"/>
    <p:sldId id="260" r:id="rId6"/>
    <p:sldId id="261" r:id="rId7"/>
    <p:sldId id="262" r:id="rId8"/>
    <p:sldId id="263" r:id="rId9"/>
    <p:sldId id="309" r:id="rId10"/>
    <p:sldId id="310" r:id="rId11"/>
    <p:sldId id="311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ce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6600"/>
    <a:srgbClr val="00CC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463" autoAdjust="0"/>
    <p:restoredTop sz="94660"/>
  </p:normalViewPr>
  <p:slideViewPr>
    <p:cSldViewPr>
      <p:cViewPr varScale="1">
        <p:scale>
          <a:sx n="103" d="100"/>
          <a:sy n="103" d="100"/>
        </p:scale>
        <p:origin x="-21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C73708-F7D7-494C-84A2-BECC9A850FF9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0DA3D6-7736-4255-BDF0-22E1B01CA4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4797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file:///F:\&#1082;&#1083;&#1072;&#1089;&#1089;&#1085;&#1099;&#1077;%20&#1095;&#1072;&#1089;&#1099;\&#1082;&#1083;.&#1095;&#1072;&#1089;%20&#1060;&#1091;&#1090;&#1073;&#1086;&#1083;\&#1060;&#1091;&#1090;&#1073;&#1086;&#1083;%20&#1087;&#1077;&#1089;&#1085;&#1103;.mp3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microsoft.com/office/2007/relationships/media" Target="../media/media1.mp3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094" y="63587"/>
            <a:ext cx="9144000" cy="6825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49106" y="1844824"/>
            <a:ext cx="8229600" cy="1143000"/>
          </a:xfrm>
        </p:spPr>
        <p:txBody>
          <a:bodyPr/>
          <a:lstStyle/>
          <a:p>
            <a: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Футбол – чудесная игра!</a:t>
            </a:r>
            <a:endParaRPr lang="ru-RU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Футбол песня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15616" y="5157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019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80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4000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008112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Знаменитые футболисты из Кузбасса</a:t>
            </a:r>
            <a:endParaRPr lang="ru-RU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7803" y="1691644"/>
            <a:ext cx="2088232" cy="147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9120" y="1700808"/>
            <a:ext cx="1963661" cy="147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573016"/>
            <a:ext cx="2614801" cy="1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0950" y="3551983"/>
            <a:ext cx="2525918" cy="1743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600200"/>
            <a:ext cx="8424936" cy="514116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                                          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Виталий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Раздаев</a:t>
            </a:r>
          </a:p>
          <a:p>
            <a:pPr marL="0" indent="0">
              <a:buNone/>
            </a:pP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</a:t>
            </a:r>
          </a:p>
          <a:p>
            <a:pPr marL="0" indent="0" algn="r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Головин 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540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80" y="10761"/>
            <a:ext cx="9134019" cy="6826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772816"/>
            <a:ext cx="8229600" cy="1143000"/>
          </a:xfrm>
        </p:spPr>
        <p:txBody>
          <a:bodyPr/>
          <a:lstStyle/>
          <a:p>
            <a:r>
              <a:rPr lang="ru-RU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Футбол песня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215206" y="5214950"/>
            <a:ext cx="609600" cy="609600"/>
          </a:xfrm>
          <a:prstGeom prst="rect">
            <a:avLst/>
          </a:prstGeom>
        </p:spPr>
      </p:pic>
      <p:pic>
        <p:nvPicPr>
          <p:cNvPr id="5" name="Футбол песня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/>
          <a:stretch>
            <a:fillRect/>
          </a:stretch>
        </p:blipFill>
        <p:spPr>
          <a:xfrm>
            <a:off x="2571736" y="528638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9104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80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80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105" y="-1100"/>
            <a:ext cx="9144000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836712"/>
            <a:ext cx="8784976" cy="1431032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ФУТ</a:t>
            </a:r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</a:t>
            </a:r>
            <a: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b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фут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нога, 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мяч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2420888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Командная игра</a:t>
            </a:r>
            <a:br>
              <a:rPr lang="ru-RU" sz="4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400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236623"/>
            <a:ext cx="3024684" cy="2017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53957"/>
            <a:ext cx="2997324" cy="199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3280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85800" y="1268760"/>
            <a:ext cx="7772400" cy="792088"/>
          </a:xfrm>
        </p:spPr>
        <p:txBody>
          <a:bodyPr>
            <a:noAutofit/>
          </a:bodyPr>
          <a:lstStyle/>
          <a:p>
            <a:r>
              <a:rPr lang="ru-RU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футболиста</a:t>
            </a:r>
            <a:br>
              <a:rPr lang="ru-RU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99592" y="3032956"/>
            <a:ext cx="77155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6660" y="1844824"/>
            <a:ext cx="1296144" cy="2584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7390" y="2676747"/>
            <a:ext cx="2634388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3114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80" y="0"/>
            <a:ext cx="9144000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705980" y="980728"/>
            <a:ext cx="7772400" cy="648072"/>
          </a:xfrm>
        </p:spPr>
        <p:txBody>
          <a:bodyPr>
            <a:noAutofit/>
          </a:bodyPr>
          <a:lstStyle/>
          <a:p>
            <a:r>
              <a:rPr lang="ru-RU" sz="4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Мяч</a:t>
            </a:r>
            <a:endParaRPr lang="ru-RU" sz="40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971600" y="1772816"/>
            <a:ext cx="7056784" cy="266429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0907" y="2420888"/>
            <a:ext cx="1614501" cy="1605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639" r="15341"/>
          <a:stretch/>
        </p:blipFill>
        <p:spPr bwMode="auto">
          <a:xfrm>
            <a:off x="3042072" y="2596204"/>
            <a:ext cx="1298952" cy="1429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596205"/>
            <a:ext cx="1440160" cy="1429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468597"/>
            <a:ext cx="1307686" cy="1653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8049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512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3726" y="3220326"/>
            <a:ext cx="2834226" cy="1504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747356"/>
            <a:ext cx="2088232" cy="2221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643" b="5384"/>
          <a:stretch/>
        </p:blipFill>
        <p:spPr bwMode="auto">
          <a:xfrm>
            <a:off x="3026604" y="1052736"/>
            <a:ext cx="2225334" cy="170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2538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137" y="-9055"/>
            <a:ext cx="9077863" cy="677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792088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игры</a:t>
            </a:r>
            <a:endParaRPr lang="ru-RU" sz="4000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97505" y="1988840"/>
            <a:ext cx="2735203" cy="1541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18530" y="1988840"/>
            <a:ext cx="2611660" cy="154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7" y="3894408"/>
            <a:ext cx="2645533" cy="1440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89040"/>
            <a:ext cx="2736304" cy="154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4376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5823"/>
            <a:ext cx="9036496" cy="6747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7102" y="620688"/>
            <a:ext cx="8229600" cy="850106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Футбольное поле</a:t>
            </a:r>
            <a:endParaRPr lang="ru-RU" sz="40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8054" y="3501008"/>
            <a:ext cx="3123013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1" y="3640879"/>
            <a:ext cx="3221287" cy="1808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700808"/>
            <a:ext cx="3288156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6484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51" y="108066"/>
            <a:ext cx="9036496" cy="6749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850106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Футбол, игра для всех</a:t>
            </a:r>
            <a:endParaRPr lang="ru-RU" sz="4000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3988" y="2567372"/>
            <a:ext cx="2961504" cy="1977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556248"/>
            <a:ext cx="2926450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1487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75" y="53975"/>
            <a:ext cx="9034463" cy="674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06" y="836712"/>
            <a:ext cx="8229600" cy="922114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Футбольные клубы РФ </a:t>
            </a:r>
            <a:endParaRPr lang="ru-RU" sz="4000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060848"/>
            <a:ext cx="2304256" cy="1533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9728" y="2204864"/>
            <a:ext cx="2310436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7974" y="4005064"/>
            <a:ext cx="2826463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2858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1146</TotalTime>
  <Words>39</Words>
  <Application>Microsoft Office PowerPoint</Application>
  <PresentationFormat>Экран (4:3)</PresentationFormat>
  <Paragraphs>18</Paragraphs>
  <Slides>11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Футбол – чудесная игра!</vt:lpstr>
      <vt:lpstr>ФУТБОЛ –  фут – нога, бол - мяч</vt:lpstr>
      <vt:lpstr>Форма футболиста </vt:lpstr>
      <vt:lpstr>Мяч</vt:lpstr>
      <vt:lpstr>Слайд 5</vt:lpstr>
      <vt:lpstr>Правила игры</vt:lpstr>
      <vt:lpstr>Футбольное поле</vt:lpstr>
      <vt:lpstr>Футбол, игра для всех</vt:lpstr>
      <vt:lpstr>Футбольные клубы РФ </vt:lpstr>
      <vt:lpstr>Знаменитые футболисты из Кузбасса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Весенний калейдоскоп </dc:title>
  <dc:creator>Windows_7even</dc:creator>
  <cp:lastModifiedBy>школа4</cp:lastModifiedBy>
  <cp:revision>101</cp:revision>
  <dcterms:created xsi:type="dcterms:W3CDTF">2023-02-19T14:32:49Z</dcterms:created>
  <dcterms:modified xsi:type="dcterms:W3CDTF">2024-02-14T02:46:07Z</dcterms:modified>
</cp:coreProperties>
</file>